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7"/>
  </p:normalViewPr>
  <p:slideViewPr>
    <p:cSldViewPr snapToGrid="0">
      <p:cViewPr>
        <p:scale>
          <a:sx n="10" d="100"/>
          <a:sy n="10" d="100"/>
        </p:scale>
        <p:origin x="216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3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4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646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37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880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41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9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71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1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0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94F-A24E-F349-B12B-E49EC40EC06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EAA3-69EB-E543-8F0B-9A7CC3D612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2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4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6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50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78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06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C11BC69-3FDD-46C1-4D61-3CDD2A5F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476"/>
            <a:ext cx="30275213" cy="42814715"/>
          </a:xfrm>
          <a:prstGeom prst="rect">
            <a:avLst/>
          </a:prstGeo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0834B-D958-04A0-1D77-7AF88B98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5486400"/>
            <a:ext cx="26112371" cy="330667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AA4243-7452-FBAD-D972-8BFC718623BA}"/>
              </a:ext>
            </a:extLst>
          </p:cNvPr>
          <p:cNvSpPr txBox="1"/>
          <p:nvPr/>
        </p:nvSpPr>
        <p:spPr>
          <a:xfrm>
            <a:off x="7576457" y="21223030"/>
            <a:ext cx="15152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 Office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ที่รัก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5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69 -0.1738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69 -0.1738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35</Words>
  <Application>Microsoft Macintosh PowerPoint</Application>
  <PresentationFormat>กำหนดเอง</PresentationFormat>
  <Paragraphs>7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คณาสิน วงษ์มหาวรรณ</dc:creator>
  <cp:lastModifiedBy>คณาสิน วงษ์มหาวรรณ</cp:lastModifiedBy>
  <cp:revision>2</cp:revision>
  <dcterms:created xsi:type="dcterms:W3CDTF">2023-11-29T11:57:38Z</dcterms:created>
  <dcterms:modified xsi:type="dcterms:W3CDTF">2023-11-30T12:32:45Z</dcterms:modified>
</cp:coreProperties>
</file>